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774" r:id="rId2"/>
    <p:sldId id="684" r:id="rId3"/>
    <p:sldId id="764" r:id="rId4"/>
    <p:sldId id="765" r:id="rId5"/>
    <p:sldId id="763" r:id="rId6"/>
    <p:sldId id="766" r:id="rId7"/>
    <p:sldId id="768" r:id="rId8"/>
    <p:sldId id="769" r:id="rId9"/>
    <p:sldId id="770" r:id="rId10"/>
    <p:sldId id="777" r:id="rId11"/>
    <p:sldId id="773" r:id="rId12"/>
    <p:sldId id="775" r:id="rId13"/>
    <p:sldId id="776" r:id="rId14"/>
    <p:sldId id="771" r:id="rId15"/>
    <p:sldId id="7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1565" autoAdjust="0"/>
  </p:normalViewPr>
  <p:slideViewPr>
    <p:cSldViewPr snapToGrid="0">
      <p:cViewPr varScale="1">
        <p:scale>
          <a:sx n="78" d="100"/>
          <a:sy n="78" d="100"/>
        </p:scale>
        <p:origin x="1622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FD0FE-09BE-46F1-9EDE-80E6995C43DA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82BF-CDED-4E71-9A97-D34D69B5C73C}" type="datetime1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82F4F-DC96-40EB-B2FC-3E866670F9FD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31C3C-2E46-4268-AA5E-C8492D6A241E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6055-F9D0-4FEA-9A99-6A65AEF2CD6F}" type="datetime1">
              <a:rPr lang="en-US" smtClean="0"/>
              <a:t>2/28/2022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2478-7422-4812-BD35-23EB29DD2B5A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4B9-2E40-496C-87DA-755E6D497752}" type="datetime1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D1FC1-89CF-4BEA-A130-8D0900088DC3}" type="datetime1">
              <a:rPr lang="en-US" smtClean="0"/>
              <a:t>2/28/2022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B1A3A-0130-4AD6-801A-28A2EC6EAAB9}" type="datetime1">
              <a:rPr lang="en-US" smtClean="0"/>
              <a:t>2/28/2022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89CF4-38AB-459D-B9C2-82CB7152A1ED}" type="datetime1">
              <a:rPr lang="en-US" smtClean="0"/>
              <a:t>2/28/2022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D4CA-38B3-4AB7-BDA4-0B16969065FA}" type="datetime1">
              <a:rPr lang="en-US" smtClean="0"/>
              <a:t>2/28/2022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77B83-F60F-4559-8AAB-545A5D87202E}" type="datetime1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895CA-71D0-DF4B-B626-9B2FE1FA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887BF-26EE-42D8-B3E4-D98A5F8641DC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7AA5BC-C8FA-504C-B586-2615A46B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02FB9-93EE-5B42-B1EF-6F7D09C82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C971B-AE66-2847-8DC5-32B4958DD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2" descr="Image result for going back meme">
            <a:extLst>
              <a:ext uri="{FF2B5EF4-FFF2-40B4-BE49-F238E27FC236}">
                <a16:creationId xmlns:a16="http://schemas.microsoft.com/office/drawing/2014/main" id="{8BFA0F2F-2675-1041-A8D6-0F20C84C0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3" y="1670797"/>
            <a:ext cx="42195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C535D-09DD-EB4A-9979-6BA8C34A747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F31A1B-5EED-7544-AA6A-A47D177DD7EA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447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4F7497-8E16-F84E-8BBC-6A9C87CE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116C8-7691-471D-A6CD-1A95B92A3B2D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08A24-B4C3-E24C-9280-B7C2F047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C_Dendrograms_WordNetworks.R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328A8-207A-4C49-B3AB-34A18EED1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872D3-60F3-2B44-AAB5-A80B0567A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11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945F-D082-4DB3-9AF1-4175A2129F01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5F9B-AB18-4EF0-B234-D8A2A3E6DD6B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1AE17-1DE3-42D8-A174-7B30AE971D5D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64E60-8D78-4E11-B489-159BE884DAF2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E4144-54A2-466B-9E59-B33698192028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21CAA-B61C-4224-95D8-231AB2F26739}" type="datetime1">
              <a:rPr lang="en-US" smtClean="0"/>
              <a:t>2/28/2022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BBE70-B03D-4DF6-BB8B-D3AB316932EA}" type="datetime1">
              <a:rPr lang="en-US" smtClean="0"/>
              <a:t>2/28/2022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3D1E6-7E13-40FB-85F1-0346CFA92D19}" type="datetime1">
              <a:rPr lang="en-US" smtClean="0"/>
              <a:t>2/28/2022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7A3AE-BDC0-4CE0-9055-33C523331E09}" type="datetime1">
              <a:rPr lang="en-US" smtClean="0"/>
              <a:t>2/28/2022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6BECC-C7A0-4158-8AE2-B4DAC2F16D21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F025-0999-4EF5-B641-9A17AF04FB6F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0C87E-3FD0-4490-8335-98B5976BFABE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B487-C556-45E3-A5B7-8B2296AC824D}" type="datetime1">
              <a:rPr lang="en-US" smtClean="0"/>
              <a:t>2/28/2022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5436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5901</TotalTime>
  <Words>585</Words>
  <Application>Microsoft Office PowerPoint</Application>
  <PresentationFormat>On-screen Show (4:3)</PresentationFormat>
  <Paragraphs>144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Unicode MS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Open C_Dendrograms_WordNetworks.R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Bikalpa Neupane</cp:lastModifiedBy>
  <cp:revision>341</cp:revision>
  <dcterms:created xsi:type="dcterms:W3CDTF">2018-05-23T17:24:59Z</dcterms:created>
  <dcterms:modified xsi:type="dcterms:W3CDTF">2022-02-28T21:41:54Z</dcterms:modified>
</cp:coreProperties>
</file>

<file path=docProps/thumbnail.jpeg>
</file>